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1" r:id="rId3"/>
    <p:sldId id="305" r:id="rId4"/>
    <p:sldId id="304" r:id="rId5"/>
    <p:sldId id="306" r:id="rId6"/>
    <p:sldId id="303" r:id="rId7"/>
    <p:sldId id="293" r:id="rId8"/>
    <p:sldId id="296" r:id="rId9"/>
    <p:sldId id="30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2"/>
    <a:srgbClr val="7AA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8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7B909-FD43-40A7-AEFA-1FD8CAF7B25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D1061-D6BD-40A7-9C71-0D2884491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7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D5F13-48D7-4C0B-B293-BF699964765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86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0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9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9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8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0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5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6AA24-615E-47BC-B75A-69A7243B7BA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6D57D-B2DA-44B2-8350-D61A076B3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blackcat-quest.ru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mailto:blackcat-quest@bk.ru" TargetMode="External"/><Relationship Id="rId4" Type="http://schemas.openxmlformats.org/officeDocument/2006/relationships/hyperlink" Target="http://&#1082;&#1074;&#1077;&#1089;&#1090;&#1086;&#1088;&#1077;&#1085;&#1073;&#1091;&#1088;&#1075;.&#1088;&#1092;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3" y="0"/>
            <a:ext cx="1093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61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" y="0"/>
            <a:ext cx="11061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" y="0"/>
            <a:ext cx="11061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2" y="0"/>
            <a:ext cx="11061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9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5" y="0"/>
            <a:ext cx="11061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Чем полезны </a:t>
            </a:r>
            <a:r>
              <a:rPr lang="ru-RU" dirty="0" err="1" smtClean="0"/>
              <a:t>квесты</a:t>
            </a:r>
            <a:r>
              <a:rPr lang="ru-RU" dirty="0" smtClean="0"/>
              <a:t>?</a:t>
            </a:r>
            <a:endParaRPr lang="ru-RU" b="1" dirty="0"/>
          </a:p>
        </p:txBody>
      </p:sp>
      <p:sp>
        <p:nvSpPr>
          <p:cNvPr id="28" name="Пятиугольник 27"/>
          <p:cNvSpPr/>
          <p:nvPr/>
        </p:nvSpPr>
        <p:spPr>
          <a:xfrm>
            <a:off x="838200" y="2015200"/>
            <a:ext cx="3618270" cy="77854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Тимбилдинг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9" name="Пятиугольник 28"/>
          <p:cNvSpPr/>
          <p:nvPr/>
        </p:nvSpPr>
        <p:spPr>
          <a:xfrm>
            <a:off x="838200" y="2951492"/>
            <a:ext cx="3618270" cy="77854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Лидерство</a:t>
            </a:r>
            <a:endParaRPr lang="ru-RU" sz="3200" dirty="0"/>
          </a:p>
        </p:txBody>
      </p:sp>
      <p:sp>
        <p:nvSpPr>
          <p:cNvPr id="30" name="Пятиугольник 29"/>
          <p:cNvSpPr/>
          <p:nvPr/>
        </p:nvSpPr>
        <p:spPr>
          <a:xfrm>
            <a:off x="838200" y="3887784"/>
            <a:ext cx="3618270" cy="77854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Решение проблем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8922" y="2030976"/>
            <a:ext cx="645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К</a:t>
            </a:r>
            <a:r>
              <a:rPr lang="ru-RU" sz="2000" dirty="0" err="1" smtClean="0"/>
              <a:t>весты</a:t>
            </a:r>
            <a:r>
              <a:rPr lang="ru-RU" sz="2000" dirty="0" smtClean="0"/>
              <a:t> – это командная игра </a:t>
            </a:r>
            <a:r>
              <a:rPr lang="ru-RU" sz="2000" dirty="0" err="1" smtClean="0"/>
              <a:t>игра</a:t>
            </a:r>
            <a:r>
              <a:rPr lang="ru-RU" sz="2000" dirty="0" smtClean="0"/>
              <a:t>, во время которой игроки учатся решать проблемы совместно. 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898921" y="3017596"/>
            <a:ext cx="656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Лидеры ярко проявляют себя в </a:t>
            </a:r>
            <a:r>
              <a:rPr lang="ru-RU" sz="2000" dirty="0" err="1" smtClean="0"/>
              <a:t>квестах</a:t>
            </a:r>
            <a:r>
              <a:rPr lang="ru-RU" sz="2000" dirty="0" smtClean="0"/>
              <a:t>, возможно потенциал некоторых ваших друзей пока незамечен. 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898922" y="3953889"/>
            <a:ext cx="645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</a:t>
            </a:r>
            <a:r>
              <a:rPr lang="ru-RU" dirty="0" err="1" smtClean="0"/>
              <a:t>квестов</a:t>
            </a:r>
            <a:r>
              <a:rPr lang="ru-RU" dirty="0" smtClean="0"/>
              <a:t> игрокам приходится решать нестандартные  ситуации, что в дальнейшем переходит в обыденные жизненные ситуации.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7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Дополнительные услуги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9" y="2100332"/>
            <a:ext cx="1862461" cy="18611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58" y="2044359"/>
            <a:ext cx="1864253" cy="1862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813" y="4032298"/>
            <a:ext cx="1651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Украшение</a:t>
            </a:r>
          </a:p>
          <a:p>
            <a:pPr algn="ctr"/>
            <a:r>
              <a:rPr lang="ru-RU" sz="2400" dirty="0" smtClean="0"/>
              <a:t>локации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73265" y="4015029"/>
            <a:ext cx="292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Фотосессия,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ъемка видеоролика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23" y="2044359"/>
            <a:ext cx="1967981" cy="19665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29" y="2029205"/>
            <a:ext cx="1967980" cy="1966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9639" y="4032298"/>
            <a:ext cx="1536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Кейтеринг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449827" y="3995798"/>
            <a:ext cx="1944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Ведущий</a:t>
            </a:r>
            <a:r>
              <a:rPr lang="ru-RU" sz="2400" dirty="0"/>
              <a:t> </a:t>
            </a:r>
            <a:r>
              <a:rPr lang="ru-RU" sz="2400" dirty="0" smtClean="0"/>
              <a:t>на</a:t>
            </a:r>
          </a:p>
          <a:p>
            <a:r>
              <a:rPr lang="ru-RU" sz="2400" dirty="0" smtClean="0"/>
              <a:t>мероприятие</a:t>
            </a:r>
          </a:p>
        </p:txBody>
      </p:sp>
    </p:spTree>
    <p:extLst>
      <p:ext uri="{BB962C8B-B14F-4D97-AF65-F5344CB8AC3E}">
        <p14:creationId xmlns:p14="http://schemas.microsoft.com/office/powerpoint/2010/main" val="2804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.</a:t>
            </a:r>
            <a:r>
              <a:rPr lang="ru-RU" sz="2000" b="1" dirty="0" smtClean="0">
                <a:solidFill>
                  <a:prstClr val="black"/>
                </a:solidFill>
              </a:rPr>
              <a:t>      Время игры: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120-200 </a:t>
            </a:r>
            <a:r>
              <a:rPr lang="ru-RU" sz="2000" dirty="0" smtClean="0">
                <a:solidFill>
                  <a:prstClr val="black"/>
                </a:solidFill>
              </a:rPr>
              <a:t>минут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</a:rPr>
              <a:t>     </a:t>
            </a:r>
            <a:r>
              <a:rPr lang="ru-RU" sz="2000" b="1" dirty="0" smtClean="0">
                <a:solidFill>
                  <a:prstClr val="black"/>
                </a:solidFill>
              </a:rPr>
              <a:t>Количество </a:t>
            </a:r>
            <a:r>
              <a:rPr lang="ru-RU" sz="2000" b="1" dirty="0" smtClean="0">
                <a:solidFill>
                  <a:prstClr val="black"/>
                </a:solidFill>
              </a:rPr>
              <a:t>игроков:</a:t>
            </a:r>
            <a:r>
              <a:rPr lang="ru-RU" sz="2000" dirty="0" smtClean="0">
                <a:solidFill>
                  <a:prstClr val="black"/>
                </a:solidFill>
              </a:rPr>
              <a:t> 10-100 человек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</a:rPr>
              <a:t>     Стоимость игры:  </a:t>
            </a:r>
            <a:r>
              <a:rPr lang="ru-RU" sz="2000" dirty="0" smtClean="0">
                <a:solidFill>
                  <a:prstClr val="black"/>
                </a:solidFill>
              </a:rPr>
              <a:t>60</a:t>
            </a:r>
            <a:r>
              <a:rPr lang="ru-RU" sz="2000" dirty="0" smtClean="0">
                <a:solidFill>
                  <a:prstClr val="black"/>
                </a:solidFill>
              </a:rPr>
              <a:t>0 – 1000 р\чел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.</a:t>
            </a:r>
            <a:r>
              <a:rPr lang="ru-RU" sz="2000" b="1" dirty="0" smtClean="0">
                <a:solidFill>
                  <a:prstClr val="black"/>
                </a:solidFill>
              </a:rPr>
              <a:t>      Стоимость игры </a:t>
            </a:r>
            <a:r>
              <a:rPr lang="ru-RU" sz="2000" b="1" dirty="0" err="1" smtClean="0">
                <a:solidFill>
                  <a:prstClr val="black"/>
                </a:solidFill>
              </a:rPr>
              <a:t>перфоманс</a:t>
            </a:r>
            <a:r>
              <a:rPr lang="ru-RU" sz="2000" b="1" dirty="0" smtClean="0">
                <a:solidFill>
                  <a:prstClr val="black"/>
                </a:solidFill>
              </a:rPr>
              <a:t>: </a:t>
            </a:r>
            <a:r>
              <a:rPr lang="ru-RU" sz="2000" dirty="0" smtClean="0">
                <a:solidFill>
                  <a:prstClr val="black"/>
                </a:solidFill>
              </a:rPr>
              <a:t>550 р\ч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.</a:t>
            </a:r>
            <a:r>
              <a:rPr lang="ru-RU" sz="2000" b="1" dirty="0" smtClean="0">
                <a:solidFill>
                  <a:prstClr val="black"/>
                </a:solidFill>
              </a:rPr>
              <a:t>      Кол-во </a:t>
            </a:r>
            <a:r>
              <a:rPr lang="ru-RU" sz="2000" b="1" dirty="0" err="1" smtClean="0">
                <a:solidFill>
                  <a:prstClr val="black"/>
                </a:solidFill>
              </a:rPr>
              <a:t>квестов</a:t>
            </a:r>
            <a:r>
              <a:rPr lang="ru-RU" sz="2000" b="1" dirty="0" smtClean="0">
                <a:solidFill>
                  <a:prstClr val="black"/>
                </a:solidFill>
              </a:rPr>
              <a:t>: </a:t>
            </a:r>
            <a:r>
              <a:rPr lang="ru-RU" sz="2000" dirty="0" smtClean="0">
                <a:solidFill>
                  <a:prstClr val="black"/>
                </a:solidFill>
              </a:rPr>
              <a:t>4 готовых программы и возможность реализовать игру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      </a:t>
            </a:r>
            <a:r>
              <a:rPr lang="ru-RU" sz="2000" dirty="0" smtClean="0">
                <a:solidFill>
                  <a:prstClr val="black"/>
                </a:solidFill>
              </a:rPr>
              <a:t>по вашему сценарию  или написать сценарий спец. для вас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.</a:t>
            </a:r>
            <a:r>
              <a:rPr lang="ru-RU" sz="2000" b="1" dirty="0" smtClean="0">
                <a:solidFill>
                  <a:prstClr val="black"/>
                </a:solidFill>
              </a:rPr>
              <a:t>      Возможно проведение игры на иностранном языке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.</a:t>
            </a:r>
            <a:r>
              <a:rPr lang="ru-RU" sz="2000" b="1" dirty="0" smtClean="0">
                <a:solidFill>
                  <a:prstClr val="black"/>
                </a:solidFill>
              </a:rPr>
              <a:t>      Возрастная категория:  </a:t>
            </a:r>
            <a:r>
              <a:rPr lang="ru-RU" sz="2000" b="1" dirty="0" smtClean="0">
                <a:solidFill>
                  <a:prstClr val="black"/>
                </a:solidFill>
              </a:rPr>
              <a:t>6 +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                                                                                                                                                Наши </a:t>
            </a:r>
            <a:r>
              <a:rPr lang="ru-RU" sz="2000" b="1" dirty="0" smtClean="0"/>
              <a:t>контакты</a:t>
            </a:r>
            <a:r>
              <a:rPr lang="ru-RU" sz="2000" b="1" dirty="0" smtClean="0"/>
              <a:t>:   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                                                                                                                        Тел</a:t>
            </a:r>
            <a:r>
              <a:rPr lang="ru-RU" sz="2000" b="1" dirty="0" smtClean="0"/>
              <a:t>:  </a:t>
            </a:r>
            <a:endParaRPr lang="ru-RU" sz="2000" b="1" dirty="0" smtClean="0"/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89198451200, </a:t>
            </a:r>
            <a:r>
              <a:rPr lang="ru-RU" sz="2000" dirty="0" smtClean="0"/>
              <a:t>518- </a:t>
            </a:r>
            <a:r>
              <a:rPr lang="ru-RU" sz="2000" dirty="0" smtClean="0"/>
              <a:t>001    .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Сайт: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3"/>
              </a:rPr>
              <a:t>http://blackcat-quest.ru/</a:t>
            </a:r>
            <a:r>
              <a:rPr lang="ru-RU" sz="2000" dirty="0" smtClean="0"/>
              <a:t>     .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4"/>
              </a:rPr>
              <a:t>http://</a:t>
            </a:r>
            <a:r>
              <a:rPr lang="ru-RU" sz="2000" dirty="0" err="1" smtClean="0">
                <a:hlinkClick r:id="rId4"/>
              </a:rPr>
              <a:t>квесторенбург.рф</a:t>
            </a:r>
            <a:r>
              <a:rPr lang="ru-RU" sz="2000" dirty="0" smtClean="0"/>
              <a:t>     .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Эл. Почта: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5"/>
              </a:rPr>
              <a:t>blackcat-quest@bk.ru</a:t>
            </a:r>
            <a:r>
              <a:rPr lang="ru-RU" sz="2000" dirty="0" smtClean="0"/>
              <a:t>     .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prstClr val="black"/>
                </a:solidFill>
              </a:rPr>
              <a:t>С уважением </a:t>
            </a:r>
            <a:r>
              <a:rPr lang="ru-RU" sz="2000" b="1" i="1" dirty="0" err="1" smtClean="0">
                <a:solidFill>
                  <a:prstClr val="black"/>
                </a:solidFill>
              </a:rPr>
              <a:t>квест-клуб</a:t>
            </a:r>
            <a:r>
              <a:rPr lang="ru-RU" sz="2000" b="1" i="1" dirty="0" smtClean="0">
                <a:solidFill>
                  <a:prstClr val="black"/>
                </a:solidFill>
              </a:rPr>
              <a:t> «Черный кот»     . </a:t>
            </a:r>
            <a:endParaRPr lang="en-US" sz="2000" b="1" i="1" dirty="0" smtClean="0">
              <a:solidFill>
                <a:srgbClr val="FF00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995237" y="696765"/>
            <a:ext cx="3281237" cy="378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8" y="4430553"/>
            <a:ext cx="2848505" cy="19132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1995" y="375259"/>
            <a:ext cx="2826327" cy="1884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6449" y="2806914"/>
            <a:ext cx="3175864" cy="21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82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172</Words>
  <Application>Microsoft Office PowerPoint</Application>
  <PresentationFormat>Широкоэкранный</PresentationFormat>
  <Paragraphs>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 полезны квесты?</vt:lpstr>
      <vt:lpstr>Дополнительные услуги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 Васенина</dc:creator>
  <cp:lastModifiedBy>Olga</cp:lastModifiedBy>
  <cp:revision>53</cp:revision>
  <dcterms:created xsi:type="dcterms:W3CDTF">2016-11-08T15:44:36Z</dcterms:created>
  <dcterms:modified xsi:type="dcterms:W3CDTF">2019-05-06T19:27:43Z</dcterms:modified>
</cp:coreProperties>
</file>